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Default Extension="png" ContentType="image/png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7556500" cy="10693400"/>
  <p:notesSz cx="7556500" cy="10693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1044150"/>
            <a:ext cx="4999953" cy="89633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5007575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46600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602" y="800250"/>
            <a:ext cx="5060928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5836" y="800250"/>
            <a:ext cx="4969466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349" y="800250"/>
            <a:ext cx="5053307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5007575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141" y="665999"/>
            <a:ext cx="5289932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5679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141" y="665999"/>
            <a:ext cx="5289932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4936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274" y="665999"/>
            <a:ext cx="535679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4936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141" y="665999"/>
            <a:ext cx="5289932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5679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141" y="665999"/>
            <a:ext cx="5297362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4936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141" y="665999"/>
            <a:ext cx="5289932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4936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141" y="665999"/>
            <a:ext cx="5289932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4936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141" y="665999"/>
            <a:ext cx="5289932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4936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141" y="665999"/>
            <a:ext cx="5289932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4936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141" y="665999"/>
            <a:ext cx="5289932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4936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8704" y="665999"/>
            <a:ext cx="5356799" cy="933168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60922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843" y="1532945"/>
            <a:ext cx="5559945" cy="751166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51166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51166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462402" cy="75116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12145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60922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41411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532945"/>
            <a:ext cx="5511174" cy="75116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630499"/>
            <a:ext cx="5511174" cy="717022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630499"/>
            <a:ext cx="5511174" cy="712145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614" y="1630499"/>
            <a:ext cx="5511174" cy="60483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577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702" y="800250"/>
            <a:ext cx="4999953" cy="90852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2025-03-18T13:36:39Z</dcterms:created>
  <dcterms:modified xsi:type="dcterms:W3CDTF">2025-03-18T13:36:39Z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2025-03-18T00:00:00Z</vt:filetime>
  </property>
  <property fmtid="{D5CDD505-2E9C-101B-9397-08002B2CF9AE}" pid="3" name="LastSaved">
    <vt:filetime>2025-03-18T00:00:00Z</vt:filetime>
  </property>
  <property fmtid="{D5CDD505-2E9C-101B-9397-08002B2CF9AE}" pid="4" name="Producer">
    <vt:lpwstr>3-Heights(TM) PDF Security Shell 4.8.25.2 (http://www.pdf-tools.com)</vt:lpwstr>
  </property>
</Properties>
</file>